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FB98A-E17B-4FC6-8EDA-BCB2613EF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C95879-404C-4C6D-B68A-5DDC39B93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213F2-5904-48FC-BBAB-F0898589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1E86C1-99E3-4296-AF76-53B8AC72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CB4813-8D0A-441F-A4E7-31EF2D1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60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FCBDA-0D8C-47D0-9BC7-E6112282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456F66-7AB6-4FDC-A789-5F681F7E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1855C2-A325-4ED1-9D2B-EB5BE93F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4273A-1CA3-4EF9-A51A-CB1F5BF6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051E1E-5149-4776-95CD-DCAB25B1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39B54A-8E1B-4185-8A51-A0E290AD8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551CDE-D9A3-4DBB-A580-03425FFD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762AF-1EEF-41A1-A87F-94E84761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CDA9A-26C8-44C2-A977-F66C7E82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1DB768-A230-48F7-9796-9154CB13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3B5D2-2643-456E-A097-C0219938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C4255-14A1-4CC3-AEFC-E3BA5600F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1DD49-A9C7-4D8C-8BC0-D6F001A7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71C5E-7648-49E1-98B1-1AD60C7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10EE85-A784-49C7-A73C-A08B0A68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6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CD1BE-8F23-40CD-861D-CC5A54FF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CBCAD6-CC8C-49D7-8376-233723A30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B14C6-91B9-4C12-942C-2B9BECCD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A34F2-28FC-4B5F-B22C-BBCE0059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AD43F-C552-43BC-A67E-557DAC4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44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4E161-2058-405D-89A1-B3A0767A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29AE6-BB3C-42CD-899D-E1B0E398A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A9D1F3-4518-4033-8C94-4E8DA87C2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C48E5-E557-429C-9874-D4CD07D9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135EF0-F6FF-45D4-94F4-0C42D203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5205D2-02D1-47B0-BCC5-873BFFE1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4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9FE39-AE1D-48D9-8A4D-BC5D67C5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97283F-815A-4845-AE35-3FABAEA3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17E614-B188-40CD-9BE8-A721DF90E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27BA75-17D0-43C5-8B7B-ADC22B61F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EF1B5C-4E4F-414A-B559-B9A2F1EE9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1C639E-C2E9-4351-B2E3-096E61C1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E31908-2C73-401A-89FE-311F8085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02C21C-D4E5-4A92-8F7B-B3F52AC3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49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F72EF-FB98-4C3A-B00C-78274FEF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1DAA36-26C9-4E10-A33F-CE71E33F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EC88D3-57C9-4888-8195-B27BDD9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8107F2-E416-4146-B89C-90BECA4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5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CF2D14-48E9-4CEB-A4CF-252EC75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CA3EB0-9B37-445E-870D-A787004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5A9848-9277-4108-9118-5D1BBA4B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329DB-A62C-452D-99C3-CB405605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0ADA0C-3AB4-4D4A-ABF1-5700F5D6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CA9943-1C64-4AAF-92F7-4917D78FC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15EACF-9A7B-41B7-AD00-8390F46E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E6B53-D0CB-42AD-8733-E3499D11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3D7FBE-65E3-4F3C-BBB7-948C525D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8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42270-7532-48A4-B35A-38ADE0A2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6492CC-22C6-48D4-84EF-29D8AFEBB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C5E90D-B198-49EB-A35A-7DD2BE682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2F5607-15B9-4DC3-8EE9-2DB2CD8E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6A5A8F-F944-4EB1-8F99-F4C69E85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E4D283-060D-42E0-981D-9DB36AB2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41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8D5286-84A3-447C-8175-0C6845A7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85949-3DF6-4000-A142-315809A1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A7F522-FBEA-4EFE-85B3-91DDC1C52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90716-27E8-4E83-A4A7-16DA4355C444}" type="datetimeFigureOut">
              <a:rPr lang="fr-FR" smtClean="0"/>
              <a:t>26/02/2018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DEEA0-25CE-43C1-AED4-276B718AD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A1C3B7-C345-4A81-AE80-45545F70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89C4-65DD-4DE6-953D-D49E8E1186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8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85AF3D-F1BD-4798-A3C9-31EFD9BAA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1848612"/>
            <a:ext cx="7199376" cy="31607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8D4A90-8A75-4F4D-8C8F-6B6BD76E3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r="16713"/>
          <a:stretch/>
        </p:blipFill>
        <p:spPr>
          <a:xfrm>
            <a:off x="2506470" y="3332480"/>
            <a:ext cx="2126490" cy="21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21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Savourey</dc:creator>
  <cp:lastModifiedBy>Patrick Savourey</cp:lastModifiedBy>
  <cp:revision>1</cp:revision>
  <dcterms:created xsi:type="dcterms:W3CDTF">2018-02-26T09:49:35Z</dcterms:created>
  <dcterms:modified xsi:type="dcterms:W3CDTF">2018-02-26T10:00:58Z</dcterms:modified>
</cp:coreProperties>
</file>